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34571" autoAdjust="0"/>
    <p:restoredTop sz="86414" autoAdjust="0"/>
  </p:normalViewPr>
  <p:slideViewPr>
    <p:cSldViewPr>
      <p:cViewPr varScale="1">
        <p:scale>
          <a:sx n="79" d="100"/>
          <a:sy n="79" d="100"/>
        </p:scale>
        <p:origin x="55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05E295-1090-44B3-AB83-7463602EAE66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5F3408-1952-4032-A8BB-4409594F96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91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F3408-1952-4032-A8BB-4409594F965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365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A690-2EB2-4CEB-96EA-C56FC98B6520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EE134-81B7-4620-BE58-2D7C8F0EE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64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A690-2EB2-4CEB-96EA-C56FC98B6520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EE134-81B7-4620-BE58-2D7C8F0EE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09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A690-2EB2-4CEB-96EA-C56FC98B6520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EE134-81B7-4620-BE58-2D7C8F0EE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1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/>
    </mc:Choice>
    <mc:Fallback xmlns="">
      <p:transition spd="slow"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A690-2EB2-4CEB-96EA-C56FC98B6520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EE134-81B7-4620-BE58-2D7C8F0EE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4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A690-2EB2-4CEB-96EA-C56FC98B6520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EE134-81B7-4620-BE58-2D7C8F0EE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62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A690-2EB2-4CEB-96EA-C56FC98B6520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EE134-81B7-4620-BE58-2D7C8F0EE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14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A690-2EB2-4CEB-96EA-C56FC98B6520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EE134-81B7-4620-BE58-2D7C8F0EE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04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A690-2EB2-4CEB-96EA-C56FC98B6520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EE134-81B7-4620-BE58-2D7C8F0EE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87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A690-2EB2-4CEB-96EA-C56FC98B6520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EE134-81B7-4620-BE58-2D7C8F0EE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1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A690-2EB2-4CEB-96EA-C56FC98B6520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EE134-81B7-4620-BE58-2D7C8F0EE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3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A690-2EB2-4CEB-96EA-C56FC98B6520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EE134-81B7-4620-BE58-2D7C8F0EE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94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3A690-2EB2-4CEB-96EA-C56FC98B6520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EE134-81B7-4620-BE58-2D7C8F0EE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46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 advClick="0" advTm="3000"/>
    </mc:Choice>
    <mc:Fallback xmlns="">
      <p:transition spd="slow" advClick="0" advTm="3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Test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Beaumont Tower at Michigan State University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27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Test1 slide 2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idx="1"/>
          </p:nvPr>
        </p:nvSpPr>
        <p:spPr/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Me at Spartan</a:t>
            </a:r>
            <a:r>
              <a:rPr lang="en-US" baseline="0" dirty="0" smtClean="0"/>
              <a:t> Stadium at Michigan State University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9144000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48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6153912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Having lunch with Mom and Dad</a:t>
            </a:r>
            <a:endParaRPr lang="en-US" sz="2400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86" b="14186"/>
          <a:stretch>
            <a:fillRect/>
          </a:stretch>
        </p:blipFill>
        <p:spPr>
          <a:xfrm>
            <a:off x="420688" y="0"/>
            <a:ext cx="8229600" cy="6172200"/>
          </a:xfrm>
        </p:spPr>
      </p:pic>
    </p:spTree>
    <p:extLst>
      <p:ext uri="{BB962C8B-B14F-4D97-AF65-F5344CB8AC3E}">
        <p14:creationId xmlns:p14="http://schemas.microsoft.com/office/powerpoint/2010/main" val="400088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26</Words>
  <Application>Microsoft Office PowerPoint</Application>
  <PresentationFormat>On-screen Show (4:3)</PresentationFormat>
  <Paragraphs>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Test 1</vt:lpstr>
      <vt:lpstr>Test1 slide 2</vt:lpstr>
      <vt:lpstr>Having lunch with Mom and Dad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1</dc:title>
  <dc:creator>Tom Urtis</dc:creator>
  <cp:lastModifiedBy>tom@atlaspm.com</cp:lastModifiedBy>
  <cp:revision>18</cp:revision>
  <dcterms:created xsi:type="dcterms:W3CDTF">2010-11-03T18:38:35Z</dcterms:created>
  <dcterms:modified xsi:type="dcterms:W3CDTF">2015-02-24T09:15:05Z</dcterms:modified>
</cp:coreProperties>
</file>